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B6E4D6-4DB5-4604-8E07-9005B65E99D7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7033F2-ED74-4801-8781-9325A0B2A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1CCE63-79B6-460F-A0AA-5D278370960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EBA9-136F-4761-BFBD-6A05425751C7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522C-6542-4F3B-8730-D4F477A86B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517C-A661-4009-A0FB-35E361B82705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44AC-BD87-4B8A-AE5C-0A90B54D73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2742-0D95-4E35-88DE-69EB398CED79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36A4-E381-4042-A9FF-4E97AE15B4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4B0A2-CDC5-4074-A0C1-57770FF09996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5882-8097-4873-B6DF-945CA28D1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E494-21CB-47C1-BAE9-2AF7EF8D804B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A2623-DEAC-4604-9C1B-93C6D0D35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8771-8A31-46EE-9E7A-46A66E9C778B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A4F50-15F0-46CB-8610-261CB87CD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75171-E8A4-48F5-82DB-08CCCC6D0393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A72E3-FB93-4DE3-B06D-1202799288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8244-B6CA-4FD5-AC89-66F532252277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BE2E1-C6C4-467B-BC1D-7C43FD365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12C56-2098-4FDE-9AC6-84A8BF68709A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7AB9-5CF5-44B2-AAC5-9C4793478C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BDDC5-1907-40C6-85BA-F3270E2C5A1E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129E-023E-46FC-AE4C-8F5A79C3C7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54CD-F30B-440E-80D5-F11CFBD2D882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B4E8-5D38-4087-B5FC-28BC7CDB05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36E74-A03E-44E4-BD7E-845AF3A5B271}" type="datetimeFigureOut">
              <a:rPr lang="cs-CZ"/>
              <a:pPr>
                <a:defRPr/>
              </a:pPr>
              <a:t>18.12.2009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FEF644-8182-4C96-8B9D-403E7B6B20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smtClean="0"/>
              <a:t>Veselé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7200" dirty="0" smtClean="0"/>
              <a:t>Vánoce</a:t>
            </a:r>
            <a:endParaRPr lang="cs-CZ" sz="7200" dirty="0"/>
          </a:p>
        </p:txBody>
      </p:sp>
      <p:pic>
        <p:nvPicPr>
          <p:cNvPr id="14339" name="Picture 2" descr="C:\Users\Pavel a Míra\AppData\Local\Microsoft\Windows\Temporary Internet Files\Content.IE5\D0APP4LX\MCj03620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4643438"/>
            <a:ext cx="14414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Pavel a Míra\AppData\Local\Microsoft\Windows\Temporary Internet Files\Content.IE5\D0APP4LX\MCj03620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4572000"/>
            <a:ext cx="14414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Users\Pavel a Míra\AppData\Local\Microsoft\Windows\Temporary Internet Files\Content.IE5\5PTBFHA6\MCj036181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1625" y="1655763"/>
            <a:ext cx="1354138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C:\Users\Pavel a Míra\AppData\Local\Microsoft\Windows\Temporary Internet Files\Content.IE5\5PTBFHA6\MCj036181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1857375"/>
            <a:ext cx="1354137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C:\Users\Pavel a Míra\AppData\Local\Microsoft\Windows\Temporary Internet Files\Content.IE5\D0APP4LX\MCj0237309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0"/>
            <a:ext cx="1246188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C:\Users\Pavel a Míra\AppData\Local\Microsoft\Windows\Temporary Internet Files\Content.IE5\5PTBFHA6\MCj036181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9863" y="0"/>
            <a:ext cx="1354137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C:\Users\Pavel a Míra\AppData\Local\Microsoft\Windows\Temporary Internet Files\Content.IE5\5PTBFHA6\MCj036181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0"/>
            <a:ext cx="1354137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C:\Users\Pavel a Míra\AppData\Local\Microsoft\Windows\Temporary Internet Files\Content.IE5\D0APP4LX\MCj03620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5048250"/>
            <a:ext cx="14414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C:\Users\Pavel a Míra\AppData\Local\Microsoft\Windows\Temporary Internet Files\Content.IE5\5PTBFHA6\MCj0439771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86650" y="3286125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 descr="C:\Users\Pavel a Míra\AppData\Local\Microsoft\Windows\Temporary Internet Files\Content.IE5\5PTBFHA6\MCj0439771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42900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C:\Users\Pavel a Míra\AppData\Local\Microsoft\Windows\Temporary Internet Files\Content.IE5\O2PLQUH6\MCj0440394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357188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C:\Users\Pavel a Míra\AppData\Local\Microsoft\Windows\Temporary Internet Files\Content.IE5\O2PLQUH6\MCj0440394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38" y="285750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Předvádění na obrazovce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Calibri</vt:lpstr>
      <vt:lpstr>Arial</vt:lpstr>
      <vt:lpstr>Motiv sady Office</vt:lpstr>
      <vt:lpstr>Veselé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Veselé</dc:title>
  <dc:creator>Pavel a Míra</dc:creator>
  <cp:lastModifiedBy>Chip &amp; Dale</cp:lastModifiedBy>
  <cp:revision>1</cp:revision>
  <dcterms:created xsi:type="dcterms:W3CDTF">2009-12-16T18:27:25Z</dcterms:created>
  <dcterms:modified xsi:type="dcterms:W3CDTF">2009-12-18T04:29:15Z</dcterms:modified>
</cp:coreProperties>
</file>